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938462"/>
            <a:ext cx="11401425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873208" cy="5302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5397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44691"/>
            <a:ext cx="8928992" cy="609667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348880"/>
            <a:ext cx="4104456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5341228"/>
            <a:ext cx="8712968" cy="13281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456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50607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140968"/>
            <a:ext cx="10225136" cy="360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923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3543"/>
            <a:ext cx="11630025" cy="54578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952625"/>
            <a:ext cx="923925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22032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613820"/>
            <a:ext cx="864096" cy="6792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32766" y="5268999"/>
            <a:ext cx="1219017" cy="6792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7" y="3613820"/>
            <a:ext cx="864096" cy="6792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00919" y="5268999"/>
            <a:ext cx="1219017" cy="6792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82481" y="3613820"/>
            <a:ext cx="864096" cy="6792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43583" y="5268999"/>
            <a:ext cx="1219017" cy="6792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83018" y="3613820"/>
            <a:ext cx="864096" cy="6792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44120" y="5268999"/>
            <a:ext cx="1219017" cy="6792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514107" y="3613820"/>
            <a:ext cx="864096" cy="6792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375209" y="5268999"/>
            <a:ext cx="1219017" cy="6792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903069" y="3613820"/>
            <a:ext cx="864096" cy="6792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696400" y="5268999"/>
            <a:ext cx="1219017" cy="6792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2605087"/>
            <a:ext cx="10391775" cy="164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640928"/>
            <a:ext cx="864096" cy="644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29319" y="3578477"/>
            <a:ext cx="864096" cy="644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44624"/>
            <a:ext cx="8064896" cy="6742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771853"/>
            <a:ext cx="3024336" cy="4411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3281139"/>
            <a:ext cx="3024336" cy="4411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3848299"/>
            <a:ext cx="3024336" cy="4411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55640" y="4554355"/>
            <a:ext cx="7128792" cy="223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768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506075" cy="598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628800"/>
            <a:ext cx="8064896" cy="644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2554774"/>
            <a:ext cx="8424936" cy="644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3515473"/>
            <a:ext cx="8424936" cy="644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4383575"/>
            <a:ext cx="10081120" cy="2362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323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252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1826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43940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12976"/>
            <a:ext cx="8640960" cy="644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162100"/>
            <a:ext cx="8640960" cy="644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076500"/>
            <a:ext cx="8640960" cy="644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944601"/>
            <a:ext cx="8640960" cy="644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427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2026-02-24T11:20:34Z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